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0" r:id="rId3"/>
    <p:sldId id="284" r:id="rId4"/>
    <p:sldId id="479" r:id="rId5"/>
    <p:sldId id="482" r:id="rId6"/>
    <p:sldId id="349" r:id="rId7"/>
    <p:sldId id="480" r:id="rId8"/>
    <p:sldId id="481" r:id="rId9"/>
    <p:sldId id="35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C00"/>
    <a:srgbClr val="A51418"/>
    <a:srgbClr val="000000"/>
    <a:srgbClr val="FFD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10" autoAdjust="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EF66-F830-405F-B05E-064ABC0348CF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DBF9-12E2-4171-9BB2-3414126733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6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DBF9-12E2-4171-9BB2-3414126733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DBF9-12E2-4171-9BB2-3414126733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8204-85C1-42D4-ACEA-FF6279A27F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8204-85C1-42D4-ACEA-FF6279A27F8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DBF9-12E2-4171-9BB2-3414126733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8204-85C1-42D4-ACEA-FF6279A27F8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D8204-85C1-42D4-ACEA-FF6279A27F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DBF9-12E2-4171-9BB2-3414126733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9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1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5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7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1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3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6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7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2021/10/23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1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66157" y="374595"/>
            <a:ext cx="9305388" cy="220235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en-US" altLang="zh-CN" sz="4000" i="1" ker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zh-CN" sz="4000" i="1" ker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Thứ Sáu, ngày 29 tháng 10 năm 2021</a:t>
            </a:r>
          </a:p>
          <a:p>
            <a:pPr lvl="0" algn="ctr">
              <a:defRPr/>
            </a:pPr>
            <a:r>
              <a:rPr lang="en-US" altLang="zh-CN" sz="4000" b="1" kern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Tiếng Việt</a:t>
            </a:r>
          </a:p>
          <a:p>
            <a:pPr lvl="0" algn="ctr">
              <a:defRPr/>
            </a:pPr>
            <a:r>
              <a:rPr lang="en-US" altLang="zh-CN" sz="5400" b="1" kern="0">
                <a:ln w="31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Bài 4: Con lợn đất (Tiết 5)</a:t>
            </a:r>
            <a:endParaRPr lang="en-US" altLang="zh-CN" sz="4000" i="1" ker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zh-CN" altLang="en-US" sz="4000" i="1" kern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906" y="3045151"/>
            <a:ext cx="108221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6000" b="1" kern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Luyện tập đặt tên cho bức tranh</a:t>
            </a:r>
          </a:p>
        </p:txBody>
      </p:sp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906" t="14735" r="16841" b="28302"/>
          <a:stretch/>
        </p:blipFill>
        <p:spPr>
          <a:xfrm>
            <a:off x="1752601" y="3467101"/>
            <a:ext cx="8724900" cy="1295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6906" t="14735" r="16841" b="28302"/>
          <a:stretch/>
        </p:blipFill>
        <p:spPr>
          <a:xfrm>
            <a:off x="1818117" y="2244437"/>
            <a:ext cx="8724900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69275" y="720436"/>
            <a:ext cx="12032300" cy="91659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a. Nói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về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bức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tranh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hoặc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ảnh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chụp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gia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đình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em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theo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gợi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ý: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Source Han Serif SC" panose="02020400000000000000" pitchFamily="18" charset="-122"/>
              <a:cs typeface="Times New Roman" panose="02020603050405020304" pitchFamily="18" charset="0"/>
              <a:sym typeface="Source Han Serif SC" panose="02020400000000000000" pitchFamily="18" charset="-122"/>
            </a:endParaRPr>
          </a:p>
        </p:txBody>
      </p:sp>
      <p:sp>
        <p:nvSpPr>
          <p:cNvPr id="179" name="Rounded Rectangular Callout 178"/>
          <p:cNvSpPr/>
          <p:nvPr/>
        </p:nvSpPr>
        <p:spPr>
          <a:xfrm rot="20517890">
            <a:off x="276011" y="2434235"/>
            <a:ext cx="6864365" cy="3291840"/>
          </a:xfrm>
          <a:prstGeom prst="wedgeRoundRectCallout">
            <a:avLst>
              <a:gd name="adj1" fmla="val 43603"/>
              <a:gd name="adj2" fmla="val 10428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1" name="Rounded Rectangular Callout 180"/>
          <p:cNvSpPr/>
          <p:nvPr/>
        </p:nvSpPr>
        <p:spPr>
          <a:xfrm rot="20926940">
            <a:off x="396924" y="2129020"/>
            <a:ext cx="7761954" cy="3200400"/>
          </a:xfrm>
          <a:prstGeom prst="wedgeRoundRectCallout">
            <a:avLst>
              <a:gd name="adj1" fmla="val 53053"/>
              <a:gd name="adj2" fmla="val 90972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256" name="Group 255"/>
          <p:cNvGrpSpPr/>
          <p:nvPr/>
        </p:nvGrpSpPr>
        <p:grpSpPr>
          <a:xfrm flipH="1">
            <a:off x="7642305" y="1690124"/>
            <a:ext cx="4844334" cy="5255314"/>
            <a:chOff x="7041756" y="2328926"/>
            <a:chExt cx="3357875" cy="3638746"/>
          </a:xfrm>
        </p:grpSpPr>
        <p:pic>
          <p:nvPicPr>
            <p:cNvPr id="257" name="Picture 2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5" t="7423" r="9852" b="21237"/>
            <a:stretch/>
          </p:blipFill>
          <p:spPr>
            <a:xfrm rot="360843">
              <a:off x="8588907" y="3729246"/>
              <a:ext cx="1810724" cy="15631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718" b="71923" l="6600" r="38300">
                          <a14:backgroundMark x1="25300" y1="39872" x2="32100" y2="48590"/>
                          <a14:backgroundMark x1="24900" y1="57308" x2="31600" y2="48590"/>
                          <a14:backgroundMark x1="25600" y1="45641" x2="25000" y2="53205"/>
                          <a14:backgroundMark x1="23100" y1="52821" x2="23300" y2="59231"/>
                          <a14:backgroundMark x1="32000" y1="54103" x2="31700" y2="612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" t="21306" r="60793" b="25636"/>
            <a:stretch/>
          </p:blipFill>
          <p:spPr>
            <a:xfrm>
              <a:off x="7041756" y="2328926"/>
              <a:ext cx="3026004" cy="3638746"/>
            </a:xfrm>
            <a:prstGeom prst="rect">
              <a:avLst/>
            </a:prstGeom>
          </p:spPr>
        </p:pic>
      </p:grpSp>
      <p:sp>
        <p:nvSpPr>
          <p:cNvPr id="262" name="TextBox 261"/>
          <p:cNvSpPr txBox="1"/>
          <p:nvPr/>
        </p:nvSpPr>
        <p:spPr>
          <a:xfrm rot="20941883">
            <a:off x="404888" y="2271038"/>
            <a:ext cx="7660584" cy="3028414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 (Bức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514350" indent="-514350"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bức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5889" y="43930"/>
            <a:ext cx="7790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b="1" kern="0">
                <a:ln w="3175"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6. Luyện tập đặt tên cho bức tranh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ounded Rectangular Callout 178"/>
          <p:cNvSpPr/>
          <p:nvPr/>
        </p:nvSpPr>
        <p:spPr>
          <a:xfrm rot="20517890">
            <a:off x="402798" y="1275234"/>
            <a:ext cx="8416573" cy="3291840"/>
          </a:xfrm>
          <a:prstGeom prst="wedgeRoundRectCallout">
            <a:avLst>
              <a:gd name="adj1" fmla="val 43603"/>
              <a:gd name="adj2" fmla="val 10428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81" name="Rounded Rectangular Callout 180"/>
          <p:cNvSpPr/>
          <p:nvPr/>
        </p:nvSpPr>
        <p:spPr>
          <a:xfrm rot="20926940">
            <a:off x="426669" y="1416022"/>
            <a:ext cx="8357289" cy="3200400"/>
          </a:xfrm>
          <a:prstGeom prst="wedgeRoundRectCallout">
            <a:avLst>
              <a:gd name="adj1" fmla="val 53053"/>
              <a:gd name="adj2" fmla="val 90972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256" name="Group 255"/>
          <p:cNvGrpSpPr/>
          <p:nvPr/>
        </p:nvGrpSpPr>
        <p:grpSpPr>
          <a:xfrm flipH="1">
            <a:off x="7833238" y="2260042"/>
            <a:ext cx="4653402" cy="4685396"/>
            <a:chOff x="7041756" y="2328926"/>
            <a:chExt cx="3357875" cy="3638746"/>
          </a:xfrm>
        </p:grpSpPr>
        <p:pic>
          <p:nvPicPr>
            <p:cNvPr id="257" name="Picture 2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5" t="7423" r="9852" b="21237"/>
            <a:stretch/>
          </p:blipFill>
          <p:spPr>
            <a:xfrm rot="360843">
              <a:off x="8588907" y="3729246"/>
              <a:ext cx="1810724" cy="15631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718" b="71923" l="6600" r="38300">
                          <a14:backgroundMark x1="25300" y1="39872" x2="32100" y2="48590"/>
                          <a14:backgroundMark x1="24900" y1="57308" x2="31600" y2="48590"/>
                          <a14:backgroundMark x1="25600" y1="45641" x2="25000" y2="53205"/>
                          <a14:backgroundMark x1="23100" y1="52821" x2="23300" y2="59231"/>
                          <a14:backgroundMark x1="32000" y1="54103" x2="31700" y2="612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" t="21306" r="60793" b="25636"/>
            <a:stretch/>
          </p:blipFill>
          <p:spPr>
            <a:xfrm>
              <a:off x="7041756" y="2328926"/>
              <a:ext cx="3026004" cy="3638746"/>
            </a:xfrm>
            <a:prstGeom prst="rect">
              <a:avLst/>
            </a:prstGeom>
          </p:spPr>
        </p:pic>
      </p:grpSp>
      <p:sp>
        <p:nvSpPr>
          <p:cNvPr id="262" name="TextBox 261"/>
          <p:cNvSpPr txBox="1"/>
          <p:nvPr/>
        </p:nvSpPr>
        <p:spPr>
          <a:xfrm rot="20941883">
            <a:off x="598643" y="1409516"/>
            <a:ext cx="7989930" cy="3223796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 (Bức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514350" indent="-514350" algn="just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7"/>
          <a:srcRect l="21738" t="22077" r="26801" b="45262"/>
          <a:stretch/>
        </p:blipFill>
        <p:spPr>
          <a:xfrm>
            <a:off x="354506" y="-4331193"/>
            <a:ext cx="9748548" cy="3478557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-113259" y="36933"/>
            <a:ext cx="562363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6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6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A5ACD-9032-4C0F-8231-C96D44D35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"/>
            <a:ext cx="5334000" cy="6409997"/>
          </a:xfrm>
          <a:prstGeom prst="rect">
            <a:avLst/>
          </a:prstGeom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7D74F7A1-374E-4EAA-AE89-6FA55650C6E1}"/>
              </a:ext>
            </a:extLst>
          </p:cNvPr>
          <p:cNvSpPr/>
          <p:nvPr/>
        </p:nvSpPr>
        <p:spPr>
          <a:xfrm>
            <a:off x="5348774" y="775856"/>
            <a:ext cx="6746241" cy="6082144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Bức ảnh này được chụp ở biển.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ảnh</a:t>
            </a:r>
            <a:r>
              <a:rPr kumimoji="0" lang="en-US" sz="44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ba, mẹ, chị và em.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44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mặt của mọi người đều rất vui vẻ. Em đặt tên cho bức ảnh này là </a:t>
            </a:r>
            <a:r>
              <a:rPr kumimoji="0" lang="en-US" sz="4400" b="1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đình vui vẻ</a:t>
            </a:r>
            <a:r>
              <a:rPr lang="en-US" sz="44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, vì gia đình em lúc nào cũng vui vẻ khi ở bên nhau.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8781" y="-30623"/>
            <a:ext cx="562363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5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lum bright="70000" contrast="-70000"/>
          </a:blip>
          <a:srcRect l="15263" t="6184" r="16102" b="25830"/>
          <a:stretch/>
        </p:blipFill>
        <p:spPr>
          <a:xfrm>
            <a:off x="2152650" y="4886325"/>
            <a:ext cx="8352692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5263" t="6184" r="16102" b="25830"/>
          <a:stretch/>
        </p:blipFill>
        <p:spPr>
          <a:xfrm>
            <a:off x="2241550" y="4336473"/>
            <a:ext cx="8352692" cy="17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777" t="49188" r="19631" b="32250"/>
          <a:stretch/>
        </p:blipFill>
        <p:spPr>
          <a:xfrm>
            <a:off x="2197098" y="1436914"/>
            <a:ext cx="3428054" cy="24569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147" t="49000" r="36759" b="32001"/>
          <a:stretch/>
        </p:blipFill>
        <p:spPr>
          <a:xfrm>
            <a:off x="6729864" y="1447347"/>
            <a:ext cx="3415619" cy="24465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110839" y="138550"/>
            <a:ext cx="11970328" cy="105130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b. Viết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tên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bức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ảnh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hoặc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bức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tranh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mà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em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vừa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đặt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.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Source Han Serif SC" panose="02020400000000000000" pitchFamily="18" charset="-122"/>
              <a:cs typeface="Times New Roman" panose="02020603050405020304" pitchFamily="18" charset="0"/>
              <a:sym typeface="Source Han Serif SC" panose="02020400000000000000" pitchFamily="18" charset="-122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87418" y="3867655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112347" y="4842664"/>
            <a:ext cx="6946053" cy="741206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 w="25400" cap="flat" cmpd="sng" algn="ctr">
            <a:noFill/>
            <a:prstDash val="solid"/>
          </a:ln>
          <a:effectLst>
            <a:glow rad="228600">
              <a:srgbClr val="77448C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nhé</a:t>
            </a:r>
            <a:r>
              <a:rPr lang="en-US" sz="4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1179" y="5614041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Vbt/ 32</a:t>
            </a:r>
          </a:p>
        </p:txBody>
      </p: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777" t="49188" r="19631" b="32250"/>
          <a:stretch/>
        </p:blipFill>
        <p:spPr>
          <a:xfrm>
            <a:off x="2197098" y="1436914"/>
            <a:ext cx="3428054" cy="24569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147" t="49000" r="36759" b="32001"/>
          <a:stretch/>
        </p:blipFill>
        <p:spPr>
          <a:xfrm>
            <a:off x="6729864" y="1447347"/>
            <a:ext cx="3415619" cy="24465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845242" y="4401682"/>
            <a:ext cx="66127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8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88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8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图片 36">
            <a:extLst>
              <a:ext uri="{FF2B5EF4-FFF2-40B4-BE49-F238E27FC236}">
                <a16:creationId xmlns:a16="http://schemas.microsoft.com/office/drawing/2014/main" id="{D3E4DADF-1ECA-43B8-A6E5-23507821A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267" y="4868069"/>
            <a:ext cx="1658975" cy="1707411"/>
          </a:xfrm>
          <a:prstGeom prst="rect">
            <a:avLst/>
          </a:prstGeom>
        </p:spPr>
      </p:pic>
      <p:sp>
        <p:nvSpPr>
          <p:cNvPr id="7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110839" y="138550"/>
            <a:ext cx="11970328" cy="105130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b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b. Viết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tên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bức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ảnh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hoặc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bức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tranh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mà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em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vừa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đặt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Source Han Serif SC" panose="02020400000000000000" pitchFamily="18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.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Source Han Serif SC" panose="02020400000000000000" pitchFamily="18" charset="-122"/>
              <a:cs typeface="Times New Roman" panose="02020603050405020304" pitchFamily="18" charset="0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-0523-13可爱卡通儿童教育说课PPT模板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259</Words>
  <Application>Microsoft Office PowerPoint</Application>
  <PresentationFormat>Widescreen</PresentationFormat>
  <Paragraphs>31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Source Han Serif SC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2-0523-13可爱卡通儿童教育说课PPT模板</dc:title>
  <dc:creator>Administrator</dc:creator>
  <cp:lastModifiedBy>HP</cp:lastModifiedBy>
  <cp:revision>69</cp:revision>
  <dcterms:created xsi:type="dcterms:W3CDTF">2019-05-23T08:08:19Z</dcterms:created>
  <dcterms:modified xsi:type="dcterms:W3CDTF">2021-10-23T07:11:30Z</dcterms:modified>
  <cp:contentStatus/>
</cp:coreProperties>
</file>